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3657600" cy="3657600"/>
  <p:notesSz cx="9144000" cy="6858000"/>
  <p:defaultTextStyle>
    <a:defPPr>
      <a:defRPr lang="es-ES"/>
    </a:defPPr>
    <a:lvl1pPr marL="0" algn="l" defTabSz="351130" rtl="0" eaLnBrk="1" latinLnBrk="0" hangingPunct="1">
      <a:defRPr sz="691" kern="1200">
        <a:solidFill>
          <a:schemeClr val="tx1"/>
        </a:solidFill>
        <a:latin typeface="+mn-lt"/>
        <a:ea typeface="+mn-ea"/>
        <a:cs typeface="+mn-cs"/>
      </a:defRPr>
    </a:lvl1pPr>
    <a:lvl2pPr marL="175565" algn="l" defTabSz="351130" rtl="0" eaLnBrk="1" latinLnBrk="0" hangingPunct="1">
      <a:defRPr sz="691" kern="1200">
        <a:solidFill>
          <a:schemeClr val="tx1"/>
        </a:solidFill>
        <a:latin typeface="+mn-lt"/>
        <a:ea typeface="+mn-ea"/>
        <a:cs typeface="+mn-cs"/>
      </a:defRPr>
    </a:lvl2pPr>
    <a:lvl3pPr marL="351130" algn="l" defTabSz="351130" rtl="0" eaLnBrk="1" latinLnBrk="0" hangingPunct="1">
      <a:defRPr sz="691" kern="1200">
        <a:solidFill>
          <a:schemeClr val="tx1"/>
        </a:solidFill>
        <a:latin typeface="+mn-lt"/>
        <a:ea typeface="+mn-ea"/>
        <a:cs typeface="+mn-cs"/>
      </a:defRPr>
    </a:lvl3pPr>
    <a:lvl4pPr marL="526694" algn="l" defTabSz="351130" rtl="0" eaLnBrk="1" latinLnBrk="0" hangingPunct="1">
      <a:defRPr sz="691" kern="1200">
        <a:solidFill>
          <a:schemeClr val="tx1"/>
        </a:solidFill>
        <a:latin typeface="+mn-lt"/>
        <a:ea typeface="+mn-ea"/>
        <a:cs typeface="+mn-cs"/>
      </a:defRPr>
    </a:lvl4pPr>
    <a:lvl5pPr marL="702259" algn="l" defTabSz="351130" rtl="0" eaLnBrk="1" latinLnBrk="0" hangingPunct="1">
      <a:defRPr sz="691" kern="1200">
        <a:solidFill>
          <a:schemeClr val="tx1"/>
        </a:solidFill>
        <a:latin typeface="+mn-lt"/>
        <a:ea typeface="+mn-ea"/>
        <a:cs typeface="+mn-cs"/>
      </a:defRPr>
    </a:lvl5pPr>
    <a:lvl6pPr marL="877824" algn="l" defTabSz="351130" rtl="0" eaLnBrk="1" latinLnBrk="0" hangingPunct="1">
      <a:defRPr sz="691" kern="1200">
        <a:solidFill>
          <a:schemeClr val="tx1"/>
        </a:solidFill>
        <a:latin typeface="+mn-lt"/>
        <a:ea typeface="+mn-ea"/>
        <a:cs typeface="+mn-cs"/>
      </a:defRPr>
    </a:lvl6pPr>
    <a:lvl7pPr marL="1053389" algn="l" defTabSz="351130" rtl="0" eaLnBrk="1" latinLnBrk="0" hangingPunct="1">
      <a:defRPr sz="691" kern="1200">
        <a:solidFill>
          <a:schemeClr val="tx1"/>
        </a:solidFill>
        <a:latin typeface="+mn-lt"/>
        <a:ea typeface="+mn-ea"/>
        <a:cs typeface="+mn-cs"/>
      </a:defRPr>
    </a:lvl7pPr>
    <a:lvl8pPr marL="1228954" algn="l" defTabSz="351130" rtl="0" eaLnBrk="1" latinLnBrk="0" hangingPunct="1">
      <a:defRPr sz="691" kern="1200">
        <a:solidFill>
          <a:schemeClr val="tx1"/>
        </a:solidFill>
        <a:latin typeface="+mn-lt"/>
        <a:ea typeface="+mn-ea"/>
        <a:cs typeface="+mn-cs"/>
      </a:defRPr>
    </a:lvl8pPr>
    <a:lvl9pPr marL="1404518" algn="l" defTabSz="351130" rtl="0" eaLnBrk="1" latinLnBrk="0" hangingPunct="1">
      <a:defRPr sz="69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79" autoAdjust="0"/>
    <p:restoredTop sz="94660"/>
  </p:normalViewPr>
  <p:slideViewPr>
    <p:cSldViewPr snapToGrid="0">
      <p:cViewPr varScale="1">
        <p:scale>
          <a:sx n="125" d="100"/>
          <a:sy n="125" d="100"/>
        </p:scale>
        <p:origin x="198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E6FEB571-0324-4E88-9457-A6937CC46B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657600" cy="3657600"/>
          </a:xfrm>
          <a:prstGeom prst="rect">
            <a:avLst/>
          </a:prstGeom>
        </p:spPr>
      </p:pic>
      <p:sp>
        <p:nvSpPr>
          <p:cNvPr id="9" name="Marcador de texto 10">
            <a:extLst>
              <a:ext uri="{FF2B5EF4-FFF2-40B4-BE49-F238E27FC236}">
                <a16:creationId xmlns:a16="http://schemas.microsoft.com/office/drawing/2014/main" id="{C7B6FD0F-203B-4825-8DE8-C4362E6283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90701" y="576043"/>
            <a:ext cx="1154112" cy="17145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861236"/>
                </a:solidFill>
                <a:latin typeface="Lato" panose="020F0502020204030203" pitchFamily="34" charset="0"/>
              </a:defRPr>
            </a:lvl1pPr>
            <a:lvl2pPr>
              <a:defRPr sz="501"/>
            </a:lvl2pPr>
            <a:lvl3pPr>
              <a:defRPr sz="846"/>
            </a:lvl3pPr>
            <a:lvl4pPr marL="312451" indent="0">
              <a:buNone/>
              <a:defRPr sz="410"/>
            </a:lvl4pPr>
            <a:lvl5pPr marL="416601" indent="0" algn="l">
              <a:buNone/>
              <a:defRPr sz="800">
                <a:latin typeface="Lato" panose="020F0502020204030203" pitchFamily="34" charset="0"/>
              </a:defRPr>
            </a:lvl5pPr>
          </a:lstStyle>
          <a:p>
            <a:pPr lvl="0"/>
            <a:r>
              <a:rPr lang="es-ES" dirty="0">
                <a:latin typeface="Lato" panose="020F0502020204030203" pitchFamily="34" charset="0"/>
              </a:rPr>
              <a:t>Ejemplo</a:t>
            </a:r>
            <a:endParaRPr lang="es-ES" dirty="0"/>
          </a:p>
        </p:txBody>
      </p:sp>
      <p:sp>
        <p:nvSpPr>
          <p:cNvPr id="10" name="Marcador de texto 10">
            <a:extLst>
              <a:ext uri="{FF2B5EF4-FFF2-40B4-BE49-F238E27FC236}">
                <a16:creationId xmlns:a16="http://schemas.microsoft.com/office/drawing/2014/main" id="{725EB62F-9D5F-4A4B-9053-95960816356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14502" y="1549974"/>
            <a:ext cx="1154112" cy="17145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050">
                <a:solidFill>
                  <a:srgbClr val="861236"/>
                </a:solidFill>
                <a:latin typeface="Lato" panose="020F0502020204030203" pitchFamily="34" charset="0"/>
              </a:defRPr>
            </a:lvl1pPr>
            <a:lvl2pPr>
              <a:defRPr sz="501"/>
            </a:lvl2pPr>
            <a:lvl3pPr>
              <a:defRPr sz="846"/>
            </a:lvl3pPr>
            <a:lvl4pPr marL="312451" indent="0">
              <a:buNone/>
              <a:defRPr sz="410"/>
            </a:lvl4pPr>
            <a:lvl5pPr marL="416601" indent="0" algn="l">
              <a:buNone/>
              <a:defRPr sz="800">
                <a:latin typeface="Lato" panose="020F0502020204030203" pitchFamily="34" charset="0"/>
              </a:defRPr>
            </a:lvl5pPr>
          </a:lstStyle>
          <a:p>
            <a:pPr lvl="0"/>
            <a:r>
              <a:rPr lang="es-ES" dirty="0">
                <a:latin typeface="Lato" panose="020F0502020204030203" pitchFamily="34" charset="0"/>
              </a:rPr>
              <a:t>CIUDAD</a:t>
            </a:r>
            <a:endParaRPr lang="es-ES" dirty="0"/>
          </a:p>
        </p:txBody>
      </p:sp>
      <p:sp>
        <p:nvSpPr>
          <p:cNvPr id="12" name="Marcador de texto 10">
            <a:extLst>
              <a:ext uri="{FF2B5EF4-FFF2-40B4-BE49-F238E27FC236}">
                <a16:creationId xmlns:a16="http://schemas.microsoft.com/office/drawing/2014/main" id="{39EFA702-DDBA-43A1-A45B-E3BB6DDC1E3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314502" y="2995832"/>
            <a:ext cx="1154112" cy="17145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900">
                <a:solidFill>
                  <a:srgbClr val="861236"/>
                </a:solidFill>
                <a:latin typeface="Lato" panose="020F0502020204030203" pitchFamily="34" charset="0"/>
              </a:defRPr>
            </a:lvl1pPr>
            <a:lvl2pPr>
              <a:defRPr sz="501"/>
            </a:lvl2pPr>
            <a:lvl3pPr>
              <a:defRPr sz="846"/>
            </a:lvl3pPr>
            <a:lvl4pPr marL="312451" indent="0">
              <a:buNone/>
              <a:defRPr sz="410"/>
            </a:lvl4pPr>
            <a:lvl5pPr marL="416601" indent="0" algn="l">
              <a:buNone/>
              <a:defRPr sz="800">
                <a:latin typeface="Lato" panose="020F0502020204030203" pitchFamily="34" charset="0"/>
              </a:defRPr>
            </a:lvl5pPr>
          </a:lstStyle>
          <a:p>
            <a:pPr lvl="0"/>
            <a:r>
              <a:rPr lang="es-ES" dirty="0" err="1">
                <a:latin typeface="Lato" panose="020F0502020204030203" pitchFamily="34" charset="0"/>
              </a:rPr>
              <a:t>ejemplo@ejemplo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142539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81B746A5-C546-47C9-A54A-88566DD20A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657600" cy="3657600"/>
          </a:xfrm>
          <a:prstGeom prst="rect">
            <a:avLst/>
          </a:prstGeom>
        </p:spPr>
      </p:pic>
      <p:sp>
        <p:nvSpPr>
          <p:cNvPr id="9" name="Marcador de texto 10">
            <a:extLst>
              <a:ext uri="{FF2B5EF4-FFF2-40B4-BE49-F238E27FC236}">
                <a16:creationId xmlns:a16="http://schemas.microsoft.com/office/drawing/2014/main" id="{047C019D-498C-45CC-9C8C-459731078CA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0532" y="125986"/>
            <a:ext cx="1154112" cy="17145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861236"/>
                </a:solidFill>
                <a:latin typeface="Lato" panose="020F0502020204030203" pitchFamily="34" charset="0"/>
              </a:defRPr>
            </a:lvl1pPr>
            <a:lvl2pPr>
              <a:defRPr sz="501"/>
            </a:lvl2pPr>
            <a:lvl3pPr>
              <a:defRPr sz="846"/>
            </a:lvl3pPr>
            <a:lvl4pPr marL="312451" indent="0">
              <a:buNone/>
              <a:defRPr sz="410"/>
            </a:lvl4pPr>
            <a:lvl5pPr marL="416601" indent="0" algn="l">
              <a:buNone/>
              <a:defRPr sz="800">
                <a:latin typeface="Lato" panose="020F0502020204030203" pitchFamily="34" charset="0"/>
              </a:defRPr>
            </a:lvl5pPr>
          </a:lstStyle>
          <a:p>
            <a:pPr lvl="0"/>
            <a:r>
              <a:rPr lang="es-ES" dirty="0">
                <a:latin typeface="Lato" panose="020F0502020204030203" pitchFamily="34" charset="0"/>
              </a:rPr>
              <a:t>Ejemplo</a:t>
            </a:r>
            <a:endParaRPr lang="es-ES" dirty="0"/>
          </a:p>
        </p:txBody>
      </p:sp>
      <p:sp>
        <p:nvSpPr>
          <p:cNvPr id="10" name="Marcador de texto 10">
            <a:extLst>
              <a:ext uri="{FF2B5EF4-FFF2-40B4-BE49-F238E27FC236}">
                <a16:creationId xmlns:a16="http://schemas.microsoft.com/office/drawing/2014/main" id="{97157F28-56C0-4DEB-956E-2C2656337E7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28739" y="394846"/>
            <a:ext cx="1154112" cy="17145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050">
                <a:solidFill>
                  <a:srgbClr val="861236"/>
                </a:solidFill>
                <a:latin typeface="Lato" panose="020F0502020204030203" pitchFamily="34" charset="0"/>
              </a:defRPr>
            </a:lvl1pPr>
            <a:lvl2pPr>
              <a:defRPr sz="501"/>
            </a:lvl2pPr>
            <a:lvl3pPr>
              <a:defRPr sz="846"/>
            </a:lvl3pPr>
            <a:lvl4pPr marL="312451" indent="0">
              <a:buNone/>
              <a:defRPr sz="410"/>
            </a:lvl4pPr>
            <a:lvl5pPr marL="416601" indent="0" algn="l">
              <a:buNone/>
              <a:defRPr sz="800">
                <a:latin typeface="Lato" panose="020F0502020204030203" pitchFamily="34" charset="0"/>
              </a:defRPr>
            </a:lvl5pPr>
          </a:lstStyle>
          <a:p>
            <a:pPr lvl="0"/>
            <a:r>
              <a:rPr lang="es-ES" dirty="0">
                <a:latin typeface="Lato" panose="020F0502020204030203" pitchFamily="34" charset="0"/>
              </a:rPr>
              <a:t>ciudad</a:t>
            </a:r>
            <a:endParaRPr lang="es-ES" dirty="0"/>
          </a:p>
        </p:txBody>
      </p:sp>
      <p:sp>
        <p:nvSpPr>
          <p:cNvPr id="11" name="Marcador de texto 10">
            <a:extLst>
              <a:ext uri="{FF2B5EF4-FFF2-40B4-BE49-F238E27FC236}">
                <a16:creationId xmlns:a16="http://schemas.microsoft.com/office/drawing/2014/main" id="{A0530567-68E4-4B78-AFAF-60277FA7E50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28714" y="3091304"/>
            <a:ext cx="1154112" cy="17145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900">
                <a:solidFill>
                  <a:srgbClr val="861236"/>
                </a:solidFill>
                <a:latin typeface="Lato" panose="020F0502020204030203" pitchFamily="34" charset="0"/>
              </a:defRPr>
            </a:lvl1pPr>
            <a:lvl2pPr>
              <a:defRPr sz="501"/>
            </a:lvl2pPr>
            <a:lvl3pPr>
              <a:defRPr sz="846"/>
            </a:lvl3pPr>
            <a:lvl4pPr marL="312451" indent="0">
              <a:buNone/>
              <a:defRPr sz="410"/>
            </a:lvl4pPr>
            <a:lvl5pPr marL="416601" indent="0" algn="l">
              <a:buNone/>
              <a:defRPr sz="800">
                <a:latin typeface="Lato" panose="020F0502020204030203" pitchFamily="34" charset="0"/>
              </a:defRPr>
            </a:lvl5pPr>
          </a:lstStyle>
          <a:p>
            <a:pPr lvl="0"/>
            <a:r>
              <a:rPr lang="es-ES" dirty="0" err="1">
                <a:latin typeface="Lato" panose="020F0502020204030203" pitchFamily="34" charset="0"/>
              </a:rPr>
              <a:t>ejemplo@ejemplo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466971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D6C8D3B7-5B6C-4E8C-803F-E4994D2359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657600" cy="3657600"/>
          </a:xfrm>
          <a:prstGeom prst="rect">
            <a:avLst/>
          </a:prstGeom>
        </p:spPr>
      </p:pic>
      <p:sp>
        <p:nvSpPr>
          <p:cNvPr id="9" name="Marcador de texto 10">
            <a:extLst>
              <a:ext uri="{FF2B5EF4-FFF2-40B4-BE49-F238E27FC236}">
                <a16:creationId xmlns:a16="http://schemas.microsoft.com/office/drawing/2014/main" id="{97CDEFCD-A565-4D8E-9BA0-E86EF8679BD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83545" y="2954912"/>
            <a:ext cx="1154112" cy="17145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861236"/>
                </a:solidFill>
                <a:latin typeface="Lato" panose="020F0502020204030203" pitchFamily="34" charset="0"/>
              </a:defRPr>
            </a:lvl1pPr>
            <a:lvl2pPr>
              <a:defRPr sz="501"/>
            </a:lvl2pPr>
            <a:lvl3pPr>
              <a:defRPr sz="846"/>
            </a:lvl3pPr>
            <a:lvl4pPr marL="312451" indent="0">
              <a:buNone/>
              <a:defRPr sz="410"/>
            </a:lvl4pPr>
            <a:lvl5pPr marL="416601" indent="0" algn="l">
              <a:buNone/>
              <a:defRPr sz="800">
                <a:latin typeface="Lato" panose="020F0502020204030203" pitchFamily="34" charset="0"/>
              </a:defRPr>
            </a:lvl5pPr>
          </a:lstStyle>
          <a:p>
            <a:pPr lvl="0"/>
            <a:r>
              <a:rPr lang="es-ES" dirty="0">
                <a:latin typeface="Lato" panose="020F0502020204030203" pitchFamily="34" charset="0"/>
              </a:rPr>
              <a:t>Ejemplo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928452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BFE10518-AF37-473F-ABE4-A4ACED47F9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657600" cy="3657600"/>
          </a:xfrm>
          <a:prstGeom prst="rect">
            <a:avLst/>
          </a:prstGeom>
        </p:spPr>
      </p:pic>
      <p:sp>
        <p:nvSpPr>
          <p:cNvPr id="10" name="Marcador de texto 10">
            <a:extLst>
              <a:ext uri="{FF2B5EF4-FFF2-40B4-BE49-F238E27FC236}">
                <a16:creationId xmlns:a16="http://schemas.microsoft.com/office/drawing/2014/main" id="{382CA130-B796-4118-955F-92D904AF6FE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40682" y="604618"/>
            <a:ext cx="1154112" cy="17145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861236"/>
                </a:solidFill>
                <a:latin typeface="Lato" panose="020F0502020204030203" pitchFamily="34" charset="0"/>
              </a:defRPr>
            </a:lvl1pPr>
            <a:lvl2pPr>
              <a:defRPr sz="501"/>
            </a:lvl2pPr>
            <a:lvl3pPr>
              <a:defRPr sz="846"/>
            </a:lvl3pPr>
            <a:lvl4pPr marL="312451" indent="0">
              <a:buNone/>
              <a:defRPr sz="410"/>
            </a:lvl4pPr>
            <a:lvl5pPr marL="416601" indent="0" algn="l">
              <a:buNone/>
              <a:defRPr sz="800">
                <a:latin typeface="Lato" panose="020F0502020204030203" pitchFamily="34" charset="0"/>
              </a:defRPr>
            </a:lvl5pPr>
          </a:lstStyle>
          <a:p>
            <a:pPr lvl="0"/>
            <a:r>
              <a:rPr lang="es-ES" dirty="0">
                <a:latin typeface="Lato" panose="020F0502020204030203" pitchFamily="34" charset="0"/>
              </a:rPr>
              <a:t>Ejemplo</a:t>
            </a:r>
            <a:endParaRPr lang="es-ES" dirty="0"/>
          </a:p>
        </p:txBody>
      </p:sp>
      <p:sp>
        <p:nvSpPr>
          <p:cNvPr id="11" name="Marcador de texto 10">
            <a:extLst>
              <a:ext uri="{FF2B5EF4-FFF2-40B4-BE49-F238E27FC236}">
                <a16:creationId xmlns:a16="http://schemas.microsoft.com/office/drawing/2014/main" id="{07883D42-FA96-456F-8BCF-A8A06A6095C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2795" y="816330"/>
            <a:ext cx="1154112" cy="17145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  <a:latin typeface="Lato" panose="020F0502020204030203" pitchFamily="34" charset="0"/>
              </a:defRPr>
            </a:lvl1pPr>
            <a:lvl2pPr>
              <a:defRPr sz="501"/>
            </a:lvl2pPr>
            <a:lvl3pPr>
              <a:defRPr sz="846"/>
            </a:lvl3pPr>
            <a:lvl4pPr marL="312451" indent="0">
              <a:buNone/>
              <a:defRPr sz="410"/>
            </a:lvl4pPr>
            <a:lvl5pPr marL="416601" indent="0" algn="l">
              <a:buNone/>
              <a:defRPr sz="800">
                <a:latin typeface="Lato" panose="020F0502020204030203" pitchFamily="34" charset="0"/>
              </a:defRPr>
            </a:lvl5pPr>
          </a:lstStyle>
          <a:p>
            <a:pPr lvl="0"/>
            <a:r>
              <a:rPr lang="es-ES" dirty="0">
                <a:latin typeface="Lato" panose="020F0502020204030203" pitchFamily="34" charset="0"/>
              </a:rPr>
              <a:t>C/ </a:t>
            </a:r>
            <a:r>
              <a:rPr lang="es-ES" dirty="0" err="1">
                <a:latin typeface="Lato" panose="020F0502020204030203" pitchFamily="34" charset="0"/>
              </a:rPr>
              <a:t>xxx</a:t>
            </a:r>
            <a:r>
              <a:rPr lang="es-ES" dirty="0">
                <a:latin typeface="Lato" panose="020F0502020204030203" pitchFamily="34" charset="0"/>
              </a:rPr>
              <a:t> </a:t>
            </a:r>
            <a:r>
              <a:rPr lang="es-ES" dirty="0" err="1">
                <a:latin typeface="Lato" panose="020F0502020204030203" pitchFamily="34" charset="0"/>
              </a:rPr>
              <a:t>xxx</a:t>
            </a:r>
            <a:r>
              <a:rPr lang="es-ES" dirty="0">
                <a:latin typeface="Lato" panose="020F0502020204030203" pitchFamily="34" charset="0"/>
              </a:rPr>
              <a:t> </a:t>
            </a:r>
            <a:r>
              <a:rPr lang="es-ES" dirty="0" err="1">
                <a:latin typeface="Lato" panose="020F0502020204030203" pitchFamily="34" charset="0"/>
              </a:rPr>
              <a:t>xxx</a:t>
            </a:r>
            <a:r>
              <a:rPr lang="es-ES" dirty="0">
                <a:latin typeface="Lato" panose="020F0502020204030203" pitchFamily="34" charset="0"/>
              </a:rPr>
              <a:t> </a:t>
            </a:r>
            <a:r>
              <a:rPr lang="es-ES" dirty="0" err="1">
                <a:latin typeface="Lato" panose="020F0502020204030203" pitchFamily="34" charset="0"/>
              </a:rPr>
              <a:t>xxx</a:t>
            </a:r>
            <a:endParaRPr lang="es-ES" dirty="0"/>
          </a:p>
        </p:txBody>
      </p:sp>
      <p:sp>
        <p:nvSpPr>
          <p:cNvPr id="13" name="Marcador de texto 10">
            <a:extLst>
              <a:ext uri="{FF2B5EF4-FFF2-40B4-BE49-F238E27FC236}">
                <a16:creationId xmlns:a16="http://schemas.microsoft.com/office/drawing/2014/main" id="{C1C99D16-FC8C-4721-BF1F-A0A2FD5014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795" y="1397355"/>
            <a:ext cx="1154112" cy="17145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  <a:latin typeface="Lato" panose="020F0502020204030203" pitchFamily="34" charset="0"/>
              </a:defRPr>
            </a:lvl1pPr>
            <a:lvl2pPr>
              <a:defRPr sz="501"/>
            </a:lvl2pPr>
            <a:lvl3pPr>
              <a:defRPr sz="846"/>
            </a:lvl3pPr>
            <a:lvl4pPr marL="312451" indent="0">
              <a:buNone/>
              <a:defRPr sz="410"/>
            </a:lvl4pPr>
            <a:lvl5pPr marL="416601" indent="0" algn="l">
              <a:buNone/>
              <a:defRPr sz="800">
                <a:latin typeface="Lato" panose="020F0502020204030203" pitchFamily="34" charset="0"/>
              </a:defRPr>
            </a:lvl5pPr>
          </a:lstStyle>
          <a:p>
            <a:pPr lvl="0"/>
            <a:r>
              <a:rPr lang="es-ES" dirty="0" err="1">
                <a:latin typeface="Lato" panose="020F0502020204030203" pitchFamily="34" charset="0"/>
              </a:rPr>
              <a:t>Xxx</a:t>
            </a:r>
            <a:r>
              <a:rPr lang="es-ES" dirty="0">
                <a:latin typeface="Lato" panose="020F0502020204030203" pitchFamily="34" charset="0"/>
              </a:rPr>
              <a:t> </a:t>
            </a:r>
            <a:r>
              <a:rPr lang="es-ES" dirty="0" err="1">
                <a:latin typeface="Lato" panose="020F0502020204030203" pitchFamily="34" charset="0"/>
              </a:rPr>
              <a:t>xxx</a:t>
            </a:r>
            <a:r>
              <a:rPr lang="es-ES" dirty="0">
                <a:latin typeface="Lato" panose="020F0502020204030203" pitchFamily="34" charset="0"/>
              </a:rPr>
              <a:t> </a:t>
            </a:r>
            <a:r>
              <a:rPr lang="es-ES" dirty="0" err="1">
                <a:latin typeface="Lato" panose="020F0502020204030203" pitchFamily="34" charset="0"/>
              </a:rPr>
              <a:t>xxx</a:t>
            </a:r>
            <a:endParaRPr lang="es-ES" dirty="0"/>
          </a:p>
        </p:txBody>
      </p:sp>
      <p:sp>
        <p:nvSpPr>
          <p:cNvPr id="14" name="Marcador de texto 10">
            <a:extLst>
              <a:ext uri="{FF2B5EF4-FFF2-40B4-BE49-F238E27FC236}">
                <a16:creationId xmlns:a16="http://schemas.microsoft.com/office/drawing/2014/main" id="{BF0AE537-1CB8-4AB3-94B1-577E4B9AD9B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2795" y="1839829"/>
            <a:ext cx="1154112" cy="17145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  <a:latin typeface="Lato" panose="020F0502020204030203" pitchFamily="34" charset="0"/>
              </a:defRPr>
            </a:lvl1pPr>
            <a:lvl2pPr>
              <a:defRPr sz="501"/>
            </a:lvl2pPr>
            <a:lvl3pPr>
              <a:defRPr sz="846"/>
            </a:lvl3pPr>
            <a:lvl4pPr marL="312451" indent="0">
              <a:buNone/>
              <a:defRPr sz="410"/>
            </a:lvl4pPr>
            <a:lvl5pPr marL="416601" indent="0" algn="l">
              <a:buNone/>
              <a:defRPr sz="800">
                <a:latin typeface="Lato" panose="020F0502020204030203" pitchFamily="34" charset="0"/>
              </a:defRPr>
            </a:lvl5pPr>
          </a:lstStyle>
          <a:p>
            <a:pPr lvl="0"/>
            <a:r>
              <a:rPr lang="es-ES" dirty="0" err="1">
                <a:latin typeface="Lato" panose="020F0502020204030203" pitchFamily="34" charset="0"/>
              </a:rPr>
              <a:t>ejemplo@ejemplo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56473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>
            <a:extLst>
              <a:ext uri="{FF2B5EF4-FFF2-40B4-BE49-F238E27FC236}">
                <a16:creationId xmlns:a16="http://schemas.microsoft.com/office/drawing/2014/main" id="{5C443C5C-9D06-4B36-8891-CC5731466C6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657600" cy="3657600"/>
          </a:xfrm>
          <a:prstGeom prst="rect">
            <a:avLst/>
          </a:prstGeom>
        </p:spPr>
      </p:pic>
      <p:sp>
        <p:nvSpPr>
          <p:cNvPr id="12" name="Marcador de texto 10">
            <a:extLst>
              <a:ext uri="{FF2B5EF4-FFF2-40B4-BE49-F238E27FC236}">
                <a16:creationId xmlns:a16="http://schemas.microsoft.com/office/drawing/2014/main" id="{582DFA88-1A96-4D74-9B9D-28FA1F8E25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55007" y="1919068"/>
            <a:ext cx="1154112" cy="17145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861236"/>
                </a:solidFill>
                <a:latin typeface="Lato" panose="020F0502020204030203" pitchFamily="34" charset="0"/>
              </a:defRPr>
            </a:lvl1pPr>
            <a:lvl2pPr>
              <a:defRPr sz="501"/>
            </a:lvl2pPr>
            <a:lvl3pPr>
              <a:defRPr sz="846"/>
            </a:lvl3pPr>
            <a:lvl4pPr marL="312451" indent="0">
              <a:buNone/>
              <a:defRPr sz="410"/>
            </a:lvl4pPr>
            <a:lvl5pPr marL="416601" indent="0" algn="l">
              <a:buNone/>
              <a:defRPr sz="800">
                <a:latin typeface="Lato" panose="020F0502020204030203" pitchFamily="34" charset="0"/>
              </a:defRPr>
            </a:lvl5pPr>
          </a:lstStyle>
          <a:p>
            <a:pPr lvl="0"/>
            <a:r>
              <a:rPr lang="es-ES" dirty="0">
                <a:latin typeface="Lato" panose="020F0502020204030203" pitchFamily="34" charset="0"/>
              </a:rPr>
              <a:t>Ejemplo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11683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C27A6BB6-4696-42EC-8149-F6F7EB2194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657600" cy="3657600"/>
          </a:xfrm>
          <a:prstGeom prst="rect">
            <a:avLst/>
          </a:prstGeom>
        </p:spPr>
      </p:pic>
      <p:sp>
        <p:nvSpPr>
          <p:cNvPr id="8" name="Marcador de texto 10">
            <a:extLst>
              <a:ext uri="{FF2B5EF4-FFF2-40B4-BE49-F238E27FC236}">
                <a16:creationId xmlns:a16="http://schemas.microsoft.com/office/drawing/2014/main" id="{F8C87122-3BAB-4357-BB3F-5222FF7A06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83582" y="3362105"/>
            <a:ext cx="1154112" cy="17145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861236"/>
                </a:solidFill>
                <a:latin typeface="Lato" panose="020F0502020204030203" pitchFamily="34" charset="0"/>
              </a:defRPr>
            </a:lvl1pPr>
            <a:lvl2pPr>
              <a:defRPr sz="501"/>
            </a:lvl2pPr>
            <a:lvl3pPr>
              <a:defRPr sz="846"/>
            </a:lvl3pPr>
            <a:lvl4pPr marL="312451" indent="0">
              <a:buNone/>
              <a:defRPr sz="410"/>
            </a:lvl4pPr>
            <a:lvl5pPr marL="416601" indent="0" algn="l">
              <a:buNone/>
              <a:defRPr sz="800">
                <a:latin typeface="Lato" panose="020F0502020204030203" pitchFamily="34" charset="0"/>
              </a:defRPr>
            </a:lvl5pPr>
          </a:lstStyle>
          <a:p>
            <a:pPr lvl="0"/>
            <a:r>
              <a:rPr lang="es-ES" dirty="0">
                <a:latin typeface="Lato" panose="020F0502020204030203" pitchFamily="34" charset="0"/>
              </a:rPr>
              <a:t>Ejemplo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142124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212E6447-D265-4D79-80E1-42AB623674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657600" cy="3657600"/>
          </a:xfrm>
          <a:prstGeom prst="rect">
            <a:avLst/>
          </a:prstGeom>
        </p:spPr>
      </p:pic>
      <p:sp>
        <p:nvSpPr>
          <p:cNvPr id="7" name="Marcador de texto 10">
            <a:extLst>
              <a:ext uri="{FF2B5EF4-FFF2-40B4-BE49-F238E27FC236}">
                <a16:creationId xmlns:a16="http://schemas.microsoft.com/office/drawing/2014/main" id="{453DD83B-402F-4699-B60B-81766901489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47851" y="290293"/>
            <a:ext cx="1154112" cy="17145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861236"/>
                </a:solidFill>
                <a:latin typeface="Lato" panose="020F0502020204030203" pitchFamily="34" charset="0"/>
              </a:defRPr>
            </a:lvl1pPr>
            <a:lvl2pPr>
              <a:defRPr sz="501"/>
            </a:lvl2pPr>
            <a:lvl3pPr>
              <a:defRPr sz="846"/>
            </a:lvl3pPr>
            <a:lvl4pPr marL="312451" indent="0">
              <a:buNone/>
              <a:defRPr sz="410"/>
            </a:lvl4pPr>
            <a:lvl5pPr marL="416601" indent="0" algn="l">
              <a:buNone/>
              <a:defRPr sz="800">
                <a:latin typeface="Lato" panose="020F0502020204030203" pitchFamily="34" charset="0"/>
              </a:defRPr>
            </a:lvl5pPr>
          </a:lstStyle>
          <a:p>
            <a:pPr lvl="0"/>
            <a:r>
              <a:rPr lang="es-ES" dirty="0">
                <a:latin typeface="Lato" panose="020F0502020204030203" pitchFamily="34" charset="0"/>
              </a:rPr>
              <a:t>Ejemplo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14059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9DE9B0A1-5C4D-4E3F-8F54-4398DA6422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657600" cy="3657600"/>
          </a:xfrm>
          <a:prstGeom prst="rect">
            <a:avLst/>
          </a:prstGeom>
        </p:spPr>
      </p:pic>
      <p:sp>
        <p:nvSpPr>
          <p:cNvPr id="10" name="Marcador de texto 10">
            <a:extLst>
              <a:ext uri="{FF2B5EF4-FFF2-40B4-BE49-F238E27FC236}">
                <a16:creationId xmlns:a16="http://schemas.microsoft.com/office/drawing/2014/main" id="{979D51B1-B7A7-4F64-87D1-B1C76BBC3C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69269" y="354587"/>
            <a:ext cx="1154112" cy="17145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861236"/>
                </a:solidFill>
                <a:latin typeface="Lato" panose="020F0502020204030203" pitchFamily="34" charset="0"/>
              </a:defRPr>
            </a:lvl1pPr>
            <a:lvl2pPr>
              <a:defRPr sz="501"/>
            </a:lvl2pPr>
            <a:lvl3pPr>
              <a:defRPr sz="846"/>
            </a:lvl3pPr>
            <a:lvl4pPr marL="312451" indent="0">
              <a:buNone/>
              <a:defRPr sz="410"/>
            </a:lvl4pPr>
            <a:lvl5pPr marL="416601" indent="0" algn="l">
              <a:buNone/>
              <a:defRPr sz="800">
                <a:latin typeface="Lato" panose="020F0502020204030203" pitchFamily="34" charset="0"/>
              </a:defRPr>
            </a:lvl5pPr>
          </a:lstStyle>
          <a:p>
            <a:pPr lvl="0"/>
            <a:r>
              <a:rPr lang="es-ES" dirty="0">
                <a:latin typeface="Lato" panose="020F0502020204030203" pitchFamily="34" charset="0"/>
              </a:rPr>
              <a:t>Ejemplo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38703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4946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5864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71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03635908-6723-4F5A-BA68-B3896121A2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07" t="8531" r="32500" b="5075"/>
          <a:stretch/>
        </p:blipFill>
        <p:spPr>
          <a:xfrm>
            <a:off x="-53340" y="-76200"/>
            <a:ext cx="3710940" cy="3810000"/>
          </a:xfrm>
          <a:prstGeom prst="rect">
            <a:avLst/>
          </a:prstGeom>
          <a:solidFill>
            <a:schemeClr val="bg1">
              <a:alpha val="0"/>
            </a:schemeClr>
          </a:solidFill>
          <a:effectLst>
            <a:outerShdw blurRad="50800" dist="50800" dir="5400000" algn="ctr" rotWithShape="0">
              <a:schemeClr val="bg1"/>
            </a:outerShdw>
          </a:effectLst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66BA0715-9616-4057-B2FB-968E9B967575}"/>
              </a:ext>
            </a:extLst>
          </p:cNvPr>
          <p:cNvSpPr txBox="1"/>
          <p:nvPr/>
        </p:nvSpPr>
        <p:spPr>
          <a:xfrm>
            <a:off x="97154" y="2272605"/>
            <a:ext cx="2434589" cy="1384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ES" sz="1000" dirty="0">
                <a:latin typeface="Lato" panose="020F0502020204030203"/>
              </a:rPr>
              <a:t>Plantilla editable para promocionar </a:t>
            </a:r>
          </a:p>
          <a:p>
            <a:r>
              <a:rPr lang="es-ES" sz="1000" dirty="0">
                <a:latin typeface="Lato" panose="020F0502020204030203"/>
              </a:rPr>
              <a:t>tu gestoría</a:t>
            </a:r>
          </a:p>
          <a:p>
            <a:endParaRPr lang="es-ES" sz="1000" dirty="0">
              <a:latin typeface="Lato" panose="020F0502020204030203"/>
            </a:endParaRPr>
          </a:p>
          <a:p>
            <a:r>
              <a:rPr lang="es-ES" sz="900" dirty="0">
                <a:latin typeface="Lato" panose="020F0502020204030203"/>
              </a:rPr>
              <a:t>Utiliza esta plantilla y personalízala con los datos de tu gestoría. Solo tendrás que cambiar el texto en donde pone “Ejemplo” y poner tus datos. Luego guarda las imágenes en formato .png y compártelas en tu perfil de Facebook.</a:t>
            </a: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E05C82A1-D217-4703-B026-7B9DBFD6E9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9406" y="3119045"/>
            <a:ext cx="701040" cy="538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020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135CA500-2160-44DE-8F2B-6DBEB7AC5E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8F2FF76-4C9C-42D4-AAE1-2BB8AE1C3E9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936984A-764E-458D-8ED1-39212BC67A1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76827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FCB74411-3E6B-44BC-A295-FD8BD94E4C2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89892C8-D5AE-4CA3-9044-802393F1E8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E4CB7DE-3CF2-498A-9239-76976A07017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8448298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5A190169-21F4-4252-9CE5-BB291DABE35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654368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0FCF0D0D-F4C8-4148-A276-05D3306F73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7F4F597-E9B4-4987-8D74-E50925FCCB7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366024F-0B18-4C25-ABBC-11D7A4637CD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D7BC75C-2310-4AE6-B6F5-C5C5BAD6272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158642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7BB7A626-0FA5-4C47-B695-770EFDAAEC2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097286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29955B5E-EFD9-4488-B5FE-D197A04EA4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5662893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7F7EE8D5-77C5-4A2A-A060-23DB8C70CC2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201441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C6A2921F-4109-4AF6-8771-C298EAB76B2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272497192"/>
      </p:ext>
    </p:extLst>
  </p:cSld>
  <p:clrMapOvr>
    <a:masterClrMapping/>
  </p:clrMapOvr>
</p:sld>
</file>

<file path=ppt/theme/theme1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51</Words>
  <Application>Microsoft Office PowerPoint</Application>
  <PresentationFormat>Personalizado</PresentationFormat>
  <Paragraphs>4</Paragraphs>
  <Slides>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2" baseType="lpstr">
      <vt:lpstr>Arial</vt:lpstr>
      <vt:lpstr>Lato</vt:lpstr>
      <vt:lpstr>Diseño personalizado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Sabela Permuy</dc:creator>
  <cp:lastModifiedBy>Sabela Permuy</cp:lastModifiedBy>
  <cp:revision>8</cp:revision>
  <dcterms:created xsi:type="dcterms:W3CDTF">2020-04-21T15:31:22Z</dcterms:created>
  <dcterms:modified xsi:type="dcterms:W3CDTF">2020-04-23T08:53:12Z</dcterms:modified>
</cp:coreProperties>
</file>